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61" r:id="rId5"/>
    <p:sldId id="258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15"/>
  </p:normalViewPr>
  <p:slideViewPr>
    <p:cSldViewPr snapToGrid="0">
      <p:cViewPr>
        <p:scale>
          <a:sx n="90" d="100"/>
          <a:sy n="90" d="100"/>
        </p:scale>
        <p:origin x="23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15EF-C7DB-C34C-A9A5-083BCF20587C}" type="datetimeFigureOut">
              <a:rPr lang="en-US" smtClean="0"/>
              <a:t>4/6/23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63AC-3FFD-4F4A-8323-B99628C4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69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15EF-C7DB-C34C-A9A5-083BCF20587C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63AC-3FFD-4F4A-8323-B99628C4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44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15EF-C7DB-C34C-A9A5-083BCF20587C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63AC-3FFD-4F4A-8323-B99628C4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9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15EF-C7DB-C34C-A9A5-083BCF20587C}" type="datetimeFigureOut">
              <a:rPr lang="en-US" smtClean="0"/>
              <a:t>4/6/23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63AC-3FFD-4F4A-8323-B99628C4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25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15EF-C7DB-C34C-A9A5-083BCF20587C}" type="datetimeFigureOut">
              <a:rPr lang="en-US" smtClean="0"/>
              <a:t>4/6/23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63AC-3FFD-4F4A-8323-B99628C4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35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15EF-C7DB-C34C-A9A5-083BCF20587C}" type="datetimeFigureOut">
              <a:rPr lang="en-US" smtClean="0"/>
              <a:t>4/6/23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63AC-3FFD-4F4A-8323-B99628C4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59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15EF-C7DB-C34C-A9A5-083BCF20587C}" type="datetimeFigureOut">
              <a:rPr lang="en-US" smtClean="0"/>
              <a:t>4/6/23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63AC-3FFD-4F4A-8323-B99628C41D2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3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15EF-C7DB-C34C-A9A5-083BCF20587C}" type="datetimeFigureOut">
              <a:rPr lang="en-US" smtClean="0"/>
              <a:t>4/6/23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63AC-3FFD-4F4A-8323-B99628C4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65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15EF-C7DB-C34C-A9A5-083BCF20587C}" type="datetimeFigureOut">
              <a:rPr lang="en-US" smtClean="0"/>
              <a:t>4/6/23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63AC-3FFD-4F4A-8323-B99628C4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61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15EF-C7DB-C34C-A9A5-083BCF20587C}" type="datetimeFigureOut">
              <a:rPr lang="en-US" smtClean="0"/>
              <a:t>4/6/23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63AC-3FFD-4F4A-8323-B99628C4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49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ADA15EF-C7DB-C34C-A9A5-083BCF20587C}" type="datetimeFigureOut">
              <a:rPr lang="en-US" smtClean="0"/>
              <a:t>4/6/23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263AC-3FFD-4F4A-8323-B99628C4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81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ADA15EF-C7DB-C34C-A9A5-083BCF20587C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23263AC-3FFD-4F4A-8323-B99628C4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5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7D9D08-7C75-37EC-627D-507B26073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404872"/>
            <a:ext cx="3044950" cy="1627792"/>
          </a:xfrm>
        </p:spPr>
        <p:txBody>
          <a:bodyPr>
            <a:normAutofit/>
          </a:bodyPr>
          <a:lstStyle/>
          <a:p>
            <a:r>
              <a:rPr lang="en-US" sz="2800" dirty="0"/>
              <a:t> web-Page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3A4B9-2043-D4A5-129F-15AA90156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22" y="4352544"/>
            <a:ext cx="2410650" cy="1239894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0273A5-A981-1816-99D4-FBBB02201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376" y="1339630"/>
            <a:ext cx="6257544" cy="386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20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879ED-430A-1039-7F14-D80B0ADA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dirty="0"/>
              <a:t>PYTHON CODE SNIPPET OF ONE WEBSITE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535376-5511-3C6D-EB84-7F2E53FFE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0528" y="640080"/>
            <a:ext cx="4605240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22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D3E47-5AC5-831B-4BB4-DA02478EB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DJANGO TERMINAL SNIPPET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BDF48D-8CB3-C78F-B0A9-BB930778A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1452" y="821531"/>
            <a:ext cx="7432932" cy="521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35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1B635-8E9A-B335-1864-97D799ADF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  taxidermy-</a:t>
            </a:r>
            <a:r>
              <a:rPr lang="en-US"/>
              <a:t>etsy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5DA72-106C-A0B4-9803-0830257DE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822" y="4352544"/>
            <a:ext cx="2410650" cy="123989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9EDA7-14DA-E230-03FA-66199E4B7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506" y="640080"/>
            <a:ext cx="5343283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87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C0B272-D3B2-A598-4E18-EF32C45A6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Taxidermy-</a:t>
            </a:r>
            <a:br>
              <a:rPr lang="en-US" dirty="0"/>
            </a:br>
            <a:r>
              <a:rPr lang="en-US"/>
              <a:t>auctionzip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34C92C-CF60-158B-B52C-F6A2F3313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6575" y="640080"/>
            <a:ext cx="2513145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69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DCA8E-0B63-3DE0-CDA4-684841B33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Taxidermy store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A7F9CD-94C6-15F2-63F6-DCFE06F91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3417" y="640080"/>
            <a:ext cx="2539461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5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296CD2-DC66-C1B1-0B05-301074DEF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Taxidermy- picclick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96B0329-6C21-80D0-7726-2D881D44B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822" y="4352544"/>
            <a:ext cx="2410650" cy="123989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AFB39-4952-81E0-277D-48F7D910F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88" y="640080"/>
            <a:ext cx="3894719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52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6CD20-8ED1-E790-449A-03E79526D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UK Classifieds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03D241-6160-E330-CE7D-469452625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7366" y="640080"/>
            <a:ext cx="3131564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51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296A-5317-9CDC-8BCC-62C6C7354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whole  </a:t>
            </a:r>
            <a:r>
              <a:rPr lang="en-US" dirty="0">
                <a:solidFill>
                  <a:srgbClr val="FFFFFF"/>
                </a:solidFill>
              </a:rPr>
              <a:t>procedure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26D41-8B4E-13AD-3DCC-CBABB6D2B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/>
              <a:t> Django Project created: /Documents/Project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/>
              <a:t>Application: /project/app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/>
              <a:t>Added the app to Installed apps of the project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/>
              <a:t>In View of app- the view function contains the logic to generate the results and return them as a response.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/>
              <a:t>the results() function calls your Python code that generates the results and then returns a rendered HTML template (results.html) with the results variable passed to it.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/>
              <a:t>Create a folder named templates to store the html files in it.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/>
              <a:t>Create file URLs  in the app folder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/>
              <a:t>Add the newly created app URLs in the URLs of the project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/>
              <a:t>Make sure that the current directory path is correct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/>
              <a:t>Create the python file and add python code 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710996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1AB149-264F-9B7D-5BE2-253307626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Results.Html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C4BE150-CE6C-72A6-26BD-8F0A46B91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C3BBA3-C615-36C1-0E79-5B09D5466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613979"/>
            <a:ext cx="6250769" cy="346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96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71216D-9B7A-CED6-B733-BC00D98093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" r="1" b="1"/>
          <a:stretch/>
        </p:blipFill>
        <p:spPr>
          <a:xfrm>
            <a:off x="4650909" y="10"/>
            <a:ext cx="7541090" cy="685798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AA2A6-CC06-F305-1CD7-F3464926C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SEARCH.HTML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07008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</TotalTime>
  <Words>159</Words>
  <Application>Microsoft Macintosh PowerPoint</Application>
  <PresentationFormat>Widescreen</PresentationFormat>
  <Paragraphs>24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Gill Sans MT</vt:lpstr>
      <vt:lpstr>Parcel</vt:lpstr>
      <vt:lpstr> web-Page </vt:lpstr>
      <vt:lpstr>  taxidermy-etsy</vt:lpstr>
      <vt:lpstr>Taxidermy- auctionzip</vt:lpstr>
      <vt:lpstr>Taxidermy store</vt:lpstr>
      <vt:lpstr>Taxidermy- picclick</vt:lpstr>
      <vt:lpstr>UK Classifieds</vt:lpstr>
      <vt:lpstr>whole  procedure </vt:lpstr>
      <vt:lpstr>Results.Html </vt:lpstr>
      <vt:lpstr>PowerPoint Presentation</vt:lpstr>
      <vt:lpstr>PYTHON CODE SNIPPET OF ONE WEBSITE</vt:lpstr>
      <vt:lpstr>DJANGO TERMINAL SNIPPET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web-Page </dc:title>
  <dc:creator>Gummudala, Hymavathi</dc:creator>
  <cp:lastModifiedBy>Gummudala, Hymavathi</cp:lastModifiedBy>
  <cp:revision>1</cp:revision>
  <dcterms:created xsi:type="dcterms:W3CDTF">2023-04-06T14:06:29Z</dcterms:created>
  <dcterms:modified xsi:type="dcterms:W3CDTF">2023-04-06T14:43:57Z</dcterms:modified>
</cp:coreProperties>
</file>